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  <p:sldMasterId id="2147483756" r:id="rId2"/>
  </p:sldMasterIdLst>
  <p:handoutMasterIdLst>
    <p:handoutMasterId r:id="rId11"/>
  </p:handoutMasterIdLst>
  <p:sldIdLst>
    <p:sldId id="257" r:id="rId3"/>
    <p:sldId id="258" r:id="rId4"/>
    <p:sldId id="259" r:id="rId5"/>
    <p:sldId id="260" r:id="rId6"/>
    <p:sldId id="265" r:id="rId7"/>
    <p:sldId id="266" r:id="rId8"/>
    <p:sldId id="263" r:id="rId9"/>
    <p:sldId id="264" r:id="rId10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1"/>
    <p:restoredTop sz="94836"/>
  </p:normalViewPr>
  <p:slideViewPr>
    <p:cSldViewPr snapToGrid="0" snapToObjects="1">
      <p:cViewPr>
        <p:scale>
          <a:sx n="140" d="100"/>
          <a:sy n="140" d="100"/>
        </p:scale>
        <p:origin x="16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27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C64C0E2-A870-204F-9B5C-77E7ABE77D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BBBC5B-84F6-4F4C-8B14-38382297A3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AFB3B-55AF-A44C-A072-B305A7F77E3E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C35A87-1B48-4C48-B817-05B3A9BDAD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854E5A-35CF-CF4D-BDC5-69F9FFDC13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4FC29-2189-1F46-92C7-118AC305DB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5928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3B0BA-A034-094B-B234-3E8328C69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761"/>
            <a:ext cx="6858000" cy="238720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32C17D-E733-C547-A2C7-4382998F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1642"/>
            <a:ext cx="6858000" cy="165615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4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C6AB76-BBEA-5F45-903B-E58BF236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24B-BBE0-9041-A80B-E780A063BDFE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B3BB64-EBF8-4147-A310-2C46A585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19A04-71A5-7A44-A1B6-84550431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ADA5-FCD1-D742-8A80-E1D753658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78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B0B86-E009-7C4D-A8E0-1ABE6942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3E7EDE-26F0-A34F-8DA4-D4BD0A99A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24DF33-CA8C-324C-A06F-7A4CB11C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24B-BBE0-9041-A80B-E780A063BDFE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3008C2-9583-7C48-9143-F54A27BD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3BE1B-5201-CE43-A5B6-45A591DA6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ADA5-FCD1-D742-8A80-E1D753658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312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0E0BD2-9C66-E942-9773-370594DD8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4736" y="365524"/>
            <a:ext cx="1970617" cy="581144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CDFF75-5DE7-5245-A7C3-69E6CDC82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524"/>
            <a:ext cx="5712883" cy="581144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1C623F-2BB2-9748-BFBE-88DB6EEB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24B-BBE0-9041-A80B-E780A063BDFE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93BF3-DF23-4741-B406-A1098BCB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8BF529-2D43-A84D-A902-E4243025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ADA5-FCD1-D742-8A80-E1D753658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569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944-EF9E-CE48-A1C7-E366A1DCAA74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9482-867A-B845-8428-35CE80105B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3543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944-EF9E-CE48-A1C7-E366A1DCAA74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9482-867A-B845-8428-35CE80105B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3908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944-EF9E-CE48-A1C7-E366A1DCAA74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9482-867A-B845-8428-35CE80105B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220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944-EF9E-CE48-A1C7-E366A1DCAA74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9482-867A-B845-8428-35CE80105B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6666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944-EF9E-CE48-A1C7-E366A1DCAA74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9482-867A-B845-8428-35CE80105B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574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944-EF9E-CE48-A1C7-E366A1DCAA74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9482-867A-B845-8428-35CE80105B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883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944-EF9E-CE48-A1C7-E366A1DCAA74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9482-867A-B845-8428-35CE80105B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9104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944-EF9E-CE48-A1C7-E366A1DCAA74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9482-867A-B845-8428-35CE80105B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890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B6224-E204-034C-9A42-EA4E26A4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9CB650-EECD-124C-AE21-B37B82CFF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A6B969-7393-EA43-9085-FB8B3A95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24B-BBE0-9041-A80B-E780A063BDFE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56822-517C-C04D-9D83-335215F2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35AC4C-5434-9240-B46E-19E4137A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ADA5-FCD1-D742-8A80-E1D753658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719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944-EF9E-CE48-A1C7-E366A1DCAA74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9482-867A-B845-8428-35CE80105B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0090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944-EF9E-CE48-A1C7-E366A1DCAA74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9482-867A-B845-8428-35CE80105B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2943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1944-EF9E-CE48-A1C7-E366A1DCAA74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9482-867A-B845-8428-35CE80105B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058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DFC88-63D5-2046-AFC1-9929D22E0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1709737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98D9C9-1DA6-7640-8922-7488685BF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419" y="4589860"/>
            <a:ext cx="7886700" cy="15001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1953EC-1B89-C549-B467-7D6393CD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24B-BBE0-9041-A80B-E780A063BDFE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2C198D-E993-AB4F-8EAF-0A992171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BEECC3-54D8-1A46-A684-7CD8523D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ADA5-FCD1-D742-8A80-E1D753658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594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68B9E-7791-1E4E-9318-60D88093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8895F8-3FB3-0C4C-9B13-705A1CE88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2" y="1825229"/>
            <a:ext cx="3841749" cy="43517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8015F0-319F-644B-BE49-349E0A37E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3602" y="1825229"/>
            <a:ext cx="3841751" cy="43517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460CD6-9728-6948-87F6-3761C74A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24B-BBE0-9041-A80B-E780A063BDFE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8ACC47-C6FA-3A4E-ADB3-6DAB3354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99E66B-AEE8-3E4C-8B5E-98E08EF8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ADA5-FCD1-D742-8A80-E1D753658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090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7595A-45F4-8F4A-8E39-790BC4E1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67" y="365524"/>
            <a:ext cx="7886700" cy="13251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B1EC7E-EBE8-614B-AACD-1A2877581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769" y="1681163"/>
            <a:ext cx="386715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2030A8-4157-0940-BD79-83E5BB6A4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769" y="2505076"/>
            <a:ext cx="3867151" cy="36849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73C4A5-BF0D-B143-AB16-F1EBB3554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8316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B6BA50-D0CD-2E4D-89FF-F971986FB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8316" cy="36849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617FAC-E2B3-3640-B121-0745F7B66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24B-BBE0-9041-A80B-E780A063BDFE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F412DEB-83A6-1441-BF3A-41DE048A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501AA4-A6A6-6745-8388-EB4FD6B0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ADA5-FCD1-D742-8A80-E1D753658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095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0C25D-BD03-D84D-8FC6-ACADE813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BA25EE-81AE-E54D-9818-2BC92C925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24B-BBE0-9041-A80B-E780A063BDFE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C96E42-1958-3549-9E06-17DD3963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47629B-37C8-AD43-920E-FC6EEAB3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ADA5-FCD1-D742-8A80-E1D753658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420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27F40F-70B7-5D4E-972D-87ED8E59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24B-BBE0-9041-A80B-E780A063BDFE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75E07E-1BFC-474D-9D16-736F9042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B37AD0-8B76-3D45-BC2E-411EF278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ADA5-FCD1-D742-8A80-E1D753658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710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F4599-0996-5F4C-B766-5D0DE5CA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68" y="457200"/>
            <a:ext cx="294851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29CEEA-63D0-7A4F-A5EB-39660A199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319" y="987030"/>
            <a:ext cx="4629149" cy="48744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941683-523E-654D-8CA7-A28FF0D19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768" y="2057401"/>
            <a:ext cx="2948517" cy="38111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4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9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7F9C33-AEB7-E142-A1B6-43B1FBD6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24B-BBE0-9041-A80B-E780A063BDFE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A70D16-B57A-5B49-AC05-1710C14D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29620D-8000-B041-86C4-16BC87E8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ADA5-FCD1-D742-8A80-E1D753658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38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5B2E4-553A-6745-B6FF-08BFAC96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68" y="457200"/>
            <a:ext cx="294851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D78B97-680F-6E46-885D-F12D386139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319" y="987030"/>
            <a:ext cx="4629149" cy="48744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D0FED5-8804-1640-B995-76DEE4993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768" y="2057401"/>
            <a:ext cx="2948517" cy="38111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4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9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87A7A7-87C3-174B-8F86-CFB75E540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F24B-BBE0-9041-A80B-E780A063BDFE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54CC06-3D07-7C49-B523-44E2CEAEB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9C6EC1-21EB-8842-8356-36D80ED6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ADA5-FCD1-D742-8A80-E1D753658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831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6AF053B-1F4F-D84C-A954-759DFAAF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524"/>
            <a:ext cx="78867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81F04E-BE07-A440-92C7-BDACFCF2A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229"/>
            <a:ext cx="78867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B6B349-8928-844E-B40E-C84D0F95E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749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2F24B-BBE0-9041-A80B-E780A063BDFE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DE1DAB-F0A1-AF49-9DC9-96904460C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749"/>
            <a:ext cx="30861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1FCB09-C556-2F4B-AAD2-D35D91967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749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1ADA5-FCD1-D742-8A80-E1D753658ACB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FE8C4B-6619-4541-B439-DBFBABB3FD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5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78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1" indent="-171446" algn="l" defTabSz="6857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01944-EF9E-CE48-A1C7-E366A1DCAA74}" type="datetimeFigureOut">
              <a:rPr lang="es-MX" smtClean="0"/>
              <a:t>14/03/22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29482-867A-B845-8428-35CE80105BE6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179D155-800D-3B42-86CA-2F360458C6B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207817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1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7;p1">
            <a:extLst>
              <a:ext uri="{FF2B5EF4-FFF2-40B4-BE49-F238E27FC236}">
                <a16:creationId xmlns:a16="http://schemas.microsoft.com/office/drawing/2014/main" id="{7EC85406-0EC3-B043-B7E3-CC82EA0C02FF}"/>
              </a:ext>
            </a:extLst>
          </p:cNvPr>
          <p:cNvSpPr txBox="1"/>
          <p:nvPr/>
        </p:nvSpPr>
        <p:spPr>
          <a:xfrm>
            <a:off x="1013151" y="746931"/>
            <a:ext cx="2551852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s-ES" sz="3200" b="1" dirty="0">
                <a:solidFill>
                  <a:schemeClr val="lt1"/>
                </a:solidFill>
              </a:rPr>
              <a:t>Currículum</a:t>
            </a:r>
          </a:p>
          <a:p>
            <a:r>
              <a:rPr lang="es-E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vitae</a:t>
            </a:r>
            <a:endParaRPr sz="3200" b="1" dirty="0">
              <a:solidFill>
                <a:srgbClr val="E5B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88;p1">
            <a:extLst>
              <a:ext uri="{FF2B5EF4-FFF2-40B4-BE49-F238E27FC236}">
                <a16:creationId xmlns:a16="http://schemas.microsoft.com/office/drawing/2014/main" id="{1F753794-91CA-D04D-9FDF-2A31FEE54E69}"/>
              </a:ext>
            </a:extLst>
          </p:cNvPr>
          <p:cNvGrpSpPr/>
          <p:nvPr/>
        </p:nvGrpSpPr>
        <p:grpSpPr>
          <a:xfrm>
            <a:off x="881842" y="908062"/>
            <a:ext cx="121723" cy="235513"/>
            <a:chOff x="10332640" y="1900256"/>
            <a:chExt cx="914400" cy="1769209"/>
          </a:xfrm>
        </p:grpSpPr>
        <p:cxnSp>
          <p:nvCxnSpPr>
            <p:cNvPr id="16" name="Google Shape;89;p1">
              <a:extLst>
                <a:ext uri="{FF2B5EF4-FFF2-40B4-BE49-F238E27FC236}">
                  <a16:creationId xmlns:a16="http://schemas.microsoft.com/office/drawing/2014/main" id="{E20F856D-B1B4-CE46-98F0-7B2BFBEF3820}"/>
                </a:ext>
              </a:extLst>
            </p:cNvPr>
            <p:cNvCxnSpPr/>
            <p:nvPr/>
          </p:nvCxnSpPr>
          <p:spPr>
            <a:xfrm>
              <a:off x="10332640" y="1900256"/>
              <a:ext cx="914400" cy="914401"/>
            </a:xfrm>
            <a:prstGeom prst="straightConnector1">
              <a:avLst/>
            </a:prstGeom>
            <a:noFill/>
            <a:ln w="57150" cap="flat" cmpd="sng">
              <a:solidFill>
                <a:srgbClr val="E5BD2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90;p1">
              <a:extLst>
                <a:ext uri="{FF2B5EF4-FFF2-40B4-BE49-F238E27FC236}">
                  <a16:creationId xmlns:a16="http://schemas.microsoft.com/office/drawing/2014/main" id="{F3B886F7-8B8A-D748-85CD-992F5067D485}"/>
                </a:ext>
              </a:extLst>
            </p:cNvPr>
            <p:cNvCxnSpPr/>
            <p:nvPr/>
          </p:nvCxnSpPr>
          <p:spPr>
            <a:xfrm rot="10800000" flipH="1">
              <a:off x="10404650" y="2711659"/>
              <a:ext cx="842390" cy="957806"/>
            </a:xfrm>
            <a:prstGeom prst="straightConnector1">
              <a:avLst/>
            </a:prstGeom>
            <a:noFill/>
            <a:ln w="57150" cap="flat" cmpd="sng">
              <a:solidFill>
                <a:srgbClr val="E5BD2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94;p1">
            <a:extLst>
              <a:ext uri="{FF2B5EF4-FFF2-40B4-BE49-F238E27FC236}">
                <a16:creationId xmlns:a16="http://schemas.microsoft.com/office/drawing/2014/main" id="{D3BF555F-336A-BF4F-BE3D-3281C538087F}"/>
              </a:ext>
            </a:extLst>
          </p:cNvPr>
          <p:cNvSpPr txBox="1"/>
          <p:nvPr/>
        </p:nvSpPr>
        <p:spPr>
          <a:xfrm>
            <a:off x="5661247" y="5037967"/>
            <a:ext cx="2794275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s-ES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¿Cómo crearlo?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809007-8963-C744-901F-B1C8041E4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"/>
          <a:stretch/>
        </p:blipFill>
        <p:spPr>
          <a:xfrm>
            <a:off x="131233" y="3414468"/>
            <a:ext cx="5028204" cy="33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484DC2-101D-1F47-8560-BACF75F05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499745"/>
            <a:ext cx="7909560" cy="1882567"/>
          </a:xfrm>
        </p:spPr>
        <p:txBody>
          <a:bodyPr>
            <a:spAutoFit/>
          </a:bodyPr>
          <a:lstStyle/>
          <a:p>
            <a:pPr marL="0" indent="0" algn="just">
              <a:buNone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Tu Currículum vitae (CV) es una herramienta para conseguir una entrevista, en él debes resaltar tus puntos fuertes y las habilidades con las que cuentas para desempeñar el puesto al que aspiras.</a:t>
            </a:r>
          </a:p>
          <a:p>
            <a:pPr marL="0" indent="0" algn="just">
              <a:buNone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 un documento en el que se integra de forma cualitativa la formación educativa, experiencia laboral, aptitudes y habilidades con la que cuentas, así como los datos de contacto.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2FD93E-6121-FB46-9182-DDB01BC0427D}"/>
              </a:ext>
            </a:extLst>
          </p:cNvPr>
          <p:cNvSpPr txBox="1"/>
          <p:nvPr/>
        </p:nvSpPr>
        <p:spPr>
          <a:xfrm>
            <a:off x="676656" y="3075057"/>
            <a:ext cx="502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 continuación te mostramos algunos tips para hacerlo.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2829614-2DB5-2045-AD20-8A1BA599C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281" y="3075057"/>
            <a:ext cx="2270366" cy="22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1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FDB3198-91E3-E847-9B5F-0994F0DC1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395" y="1581202"/>
            <a:ext cx="3839210" cy="384873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484DC2-101D-1F47-8560-BACF75F05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536321"/>
            <a:ext cx="7909560" cy="1200329"/>
          </a:xfrm>
        </p:spPr>
        <p:txBody>
          <a:bodyPr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</a:rPr>
              <a:t>Para comenzar vamos a definir que es un currículum vitae </a:t>
            </a:r>
            <a:r>
              <a:rPr lang="es-MX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CV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s-MX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</a:rPr>
              <a:t>Es el documento que enfoca toda la experiencia, la formación, las aptitudes, las habilidades y los datos de contacto de un trabajador, es decir un  perfil profesional.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84544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484DC2-101D-1F47-8560-BACF75F05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0561"/>
            <a:ext cx="7909560" cy="978729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MX" sz="1800" dirty="0">
                <a:solidFill>
                  <a:srgbClr val="000000"/>
                </a:solidFill>
                <a:latin typeface="Arial" panose="020B0604020202020204" pitchFamily="34" charset="0"/>
              </a:rPr>
              <a:t>Existen elementos importantes para la realización de este documento, acompáñanos a revisarlos.</a:t>
            </a:r>
            <a:br>
              <a:rPr lang="es-MX" sz="2000" dirty="0"/>
            </a:b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2FD93E-6121-FB46-9182-DDB01BC0427D}"/>
              </a:ext>
            </a:extLst>
          </p:cNvPr>
          <p:cNvSpPr txBox="1"/>
          <p:nvPr/>
        </p:nvSpPr>
        <p:spPr>
          <a:xfrm>
            <a:off x="676656" y="1327784"/>
            <a:ext cx="5020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Profesión: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 menciona al reclutador quién eres y qué sabes hacer.</a:t>
            </a:r>
            <a:endParaRPr lang="es-MX" dirty="0"/>
          </a:p>
          <a:p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s-MX" dirty="0"/>
          </a:p>
          <a:p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Por ejemplo:</a:t>
            </a:r>
            <a:endParaRPr lang="es-MX" dirty="0"/>
          </a:p>
          <a:p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Contador titulado con 4 años de experiencia. Especialista en Impuestos.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7D1BE6-DD23-D045-87CF-34472711D512}"/>
              </a:ext>
            </a:extLst>
          </p:cNvPr>
          <p:cNvSpPr txBox="1"/>
          <p:nvPr/>
        </p:nvSpPr>
        <p:spPr>
          <a:xfrm>
            <a:off x="3474720" y="3912163"/>
            <a:ext cx="5111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Datos personales: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En este espacio coloca tu nombre completo, teléfono de casa o celular personal y cuenta de correo electrónico. Estos datos son indispensables para que el reclutador pueda contactarte en caso de ser necesario.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033F33-6133-0F47-A7C6-FDB82E41F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416" y="786666"/>
            <a:ext cx="2641389" cy="26423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B46448B-024E-F34F-85C8-0DF7BD046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" y="3921888"/>
            <a:ext cx="2633472" cy="16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2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484DC2-101D-1F47-8560-BACF75F05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0561"/>
            <a:ext cx="7909560" cy="840230"/>
          </a:xfrm>
        </p:spPr>
        <p:txBody>
          <a:bodyPr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1800" b="1" dirty="0">
                <a:solidFill>
                  <a:srgbClr val="000000"/>
                </a:solidFill>
                <a:latin typeface="Arial" panose="020B0604020202020204" pitchFamily="34" charset="0"/>
              </a:rPr>
              <a:t>Objetivo: </a:t>
            </a:r>
            <a:r>
              <a:rPr lang="es-MX" sz="1800" dirty="0">
                <a:solidFill>
                  <a:srgbClr val="000000"/>
                </a:solidFill>
                <a:latin typeface="Arial" panose="020B0604020202020204" pitchFamily="34" charset="0"/>
              </a:rPr>
              <a:t>Este apartado está encaminado a mostrar cuáles son tus expectativas laborales a futuro, en qué áreas buscas desarrollarte y qué actividades te gustaría desempeñar.</a:t>
            </a:r>
            <a:endParaRPr lang="es-MX" sz="1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2FD93E-6121-FB46-9182-DDB01BC0427D}"/>
              </a:ext>
            </a:extLst>
          </p:cNvPr>
          <p:cNvSpPr txBox="1"/>
          <p:nvPr/>
        </p:nvSpPr>
        <p:spPr>
          <a:xfrm>
            <a:off x="676656" y="1327784"/>
            <a:ext cx="50200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Experiencia profesional</a:t>
            </a:r>
          </a:p>
          <a:p>
            <a:pPr algn="just"/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Inicia por tu experiencia más reciente, es decir tu último empleo, es importante mencionar el nombre de la empresa, puesto que desempeñaste y una breve descripción de las actividades que desempeñaste.</a:t>
            </a:r>
            <a:endParaRPr lang="es-MX" dirty="0"/>
          </a:p>
          <a:p>
            <a:br>
              <a:rPr lang="es-MX" sz="2000" dirty="0"/>
            </a:br>
            <a:endParaRPr lang="es-MX" sz="2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7D1BE6-DD23-D045-87CF-34472711D512}"/>
              </a:ext>
            </a:extLst>
          </p:cNvPr>
          <p:cNvSpPr txBox="1"/>
          <p:nvPr/>
        </p:nvSpPr>
        <p:spPr>
          <a:xfrm>
            <a:off x="3474720" y="3778326"/>
            <a:ext cx="5111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Formación académica</a:t>
            </a:r>
            <a:endParaRPr lang="es-MX" dirty="0"/>
          </a:p>
          <a:p>
            <a:pPr algn="just"/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Es importante mencionar tu grado de estudios, y si tienes una formación académica en otros grados por ejemplo Maestría, diplomado o curso, etc.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DBCFE0-C855-6449-8AC9-761475139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0" y="691260"/>
            <a:ext cx="2908554" cy="290855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4883055-9F69-D742-B99E-C513492EE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26" y="3145390"/>
            <a:ext cx="274473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1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484DC2-101D-1F47-8560-BACF75F05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212977"/>
            <a:ext cx="7909560" cy="1089529"/>
          </a:xfrm>
        </p:spPr>
        <p:txBody>
          <a:bodyPr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1800" b="1" dirty="0">
                <a:solidFill>
                  <a:srgbClr val="000000"/>
                </a:solidFill>
                <a:latin typeface="Arial" panose="020B0604020202020204" pitchFamily="34" charset="0"/>
              </a:rPr>
              <a:t>Idiomas</a:t>
            </a:r>
            <a:endParaRPr lang="es-MX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dirty="0">
                <a:solidFill>
                  <a:srgbClr val="000000"/>
                </a:solidFill>
                <a:latin typeface="Arial" panose="020B0604020202020204" pitchFamily="34" charset="0"/>
              </a:rPr>
              <a:t>Hoy en día ser bilingüe y dominar otros  idiomas es importante, así que si cuentas con esta formación no olvides incluirla colocando el porcentaje en los niveles oral y escrito de dominio que posees.</a:t>
            </a:r>
            <a:endParaRPr lang="es-MX" sz="1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2FD93E-6121-FB46-9182-DDB01BC0427D}"/>
              </a:ext>
            </a:extLst>
          </p:cNvPr>
          <p:cNvSpPr txBox="1"/>
          <p:nvPr/>
        </p:nvSpPr>
        <p:spPr>
          <a:xfrm>
            <a:off x="676656" y="2783491"/>
            <a:ext cx="502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Habilidades digitales</a:t>
            </a:r>
            <a:endParaRPr lang="es-MX" dirty="0"/>
          </a:p>
          <a:p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Menciona si manejas el software de una computadora.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D19BCC-F230-164D-A8A7-DC3F474C8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10912" y="2221992"/>
            <a:ext cx="3575304" cy="35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1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484DC2-101D-1F47-8560-BACF75F05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893032"/>
            <a:ext cx="7909560" cy="1477328"/>
          </a:xfrm>
        </p:spPr>
        <p:txBody>
          <a:bodyPr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2000" b="1" dirty="0">
                <a:solidFill>
                  <a:srgbClr val="000000"/>
                </a:solidFill>
                <a:latin typeface="Arial" panose="020B0604020202020204" pitchFamily="34" charset="0"/>
              </a:rPr>
              <a:t>Fotografía:</a:t>
            </a:r>
            <a:endParaRPr lang="es-MX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</a:rPr>
              <a:t>Aunque este paso no es obligatorio, te sugerimos hacerlo, ya que hace tu CV más visual y permite que el reclutador te recuerde más fácilmente. Si decides incluir tu foto toma en cuenta las siguientes recomendaciones:</a:t>
            </a:r>
            <a:endParaRPr lang="es-MX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2FD93E-6121-FB46-9182-DDB01BC0427D}"/>
              </a:ext>
            </a:extLst>
          </p:cNvPr>
          <p:cNvSpPr txBox="1"/>
          <p:nvPr/>
        </p:nvSpPr>
        <p:spPr>
          <a:xfrm>
            <a:off x="676656" y="2671759"/>
            <a:ext cx="5020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</a:rPr>
              <a:t>El fondo debe ser blanco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</a:rPr>
              <a:t>Utiliza ropa casual para la foto.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</a:rPr>
              <a:t>Utiliza una foto reciente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</a:rPr>
              <a:t>El tamaño de la foto carnet es la adecuada 4x3 cm aprox.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</a:rPr>
              <a:t>Pega la foto al  principio del documento, del lado derecho o izquierdo.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72B3A4-CFE7-D84E-8EBE-174D6057D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304" y="2671759"/>
            <a:ext cx="2304542" cy="230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0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484DC2-101D-1F47-8560-BACF75F05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592862"/>
            <a:ext cx="7909560" cy="1200329"/>
          </a:xfrm>
        </p:spPr>
        <p:txBody>
          <a:bodyPr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</a:rPr>
              <a:t>Recuerda que un CV es tu carta de presentación ante una empresa, así que cuida detalles importantes como la ortografía y redacción, así como el tipo y color de la fuente, te sugerimos utilizar arial o calibri y colores sobrios para un aspecto formal y profesional.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2FD93E-6121-FB46-9182-DDB01BC0427D}"/>
              </a:ext>
            </a:extLst>
          </p:cNvPr>
          <p:cNvSpPr txBox="1"/>
          <p:nvPr/>
        </p:nvSpPr>
        <p:spPr>
          <a:xfrm>
            <a:off x="914400" y="4941699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</a:rPr>
              <a:t>Esperamos que te sean de utilidad estos tips. </a:t>
            </a:r>
            <a:endParaRPr lang="es-MX" sz="2000" dirty="0"/>
          </a:p>
          <a:p>
            <a:pPr algn="ctr"/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</a:rPr>
              <a:t>Te deseamos mucho éxito en tu búsqueda de empleo.</a:t>
            </a:r>
            <a:endParaRPr lang="es-MX" sz="2000" dirty="0"/>
          </a:p>
          <a:p>
            <a:br>
              <a:rPr lang="es-MX" sz="2000" dirty="0"/>
            </a:b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2D9F77-1576-BF4D-B257-4D6F6716D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236" y="1802335"/>
            <a:ext cx="2765528" cy="276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7548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438</Words>
  <Application>Microsoft Macintosh PowerPoint</Application>
  <PresentationFormat>Carta (216 x 279 mm)</PresentationFormat>
  <Paragraphs>35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Montserrat Medium</vt:lpstr>
      <vt:lpstr>Diseño personalizado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15</cp:revision>
  <dcterms:created xsi:type="dcterms:W3CDTF">2022-01-12T19:40:41Z</dcterms:created>
  <dcterms:modified xsi:type="dcterms:W3CDTF">2022-03-14T19:12:40Z</dcterms:modified>
</cp:coreProperties>
</file>